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61" r:id="rId2"/>
    <p:sldId id="462" r:id="rId3"/>
    <p:sldId id="463" r:id="rId4"/>
    <p:sldId id="488" r:id="rId5"/>
    <p:sldId id="464" r:id="rId6"/>
    <p:sldId id="465" r:id="rId7"/>
    <p:sldId id="466" r:id="rId8"/>
    <p:sldId id="467" r:id="rId9"/>
    <p:sldId id="481" r:id="rId10"/>
    <p:sldId id="468" r:id="rId11"/>
    <p:sldId id="469" r:id="rId12"/>
    <p:sldId id="470" r:id="rId13"/>
    <p:sldId id="471" r:id="rId14"/>
    <p:sldId id="472" r:id="rId15"/>
    <p:sldId id="473" r:id="rId16"/>
    <p:sldId id="474" r:id="rId17"/>
    <p:sldId id="475" r:id="rId18"/>
    <p:sldId id="476" r:id="rId19"/>
    <p:sldId id="477" r:id="rId20"/>
    <p:sldId id="478" r:id="rId21"/>
    <p:sldId id="479" r:id="rId22"/>
    <p:sldId id="480" r:id="rId23"/>
    <p:sldId id="482" r:id="rId24"/>
    <p:sldId id="483" r:id="rId25"/>
    <p:sldId id="484" r:id="rId26"/>
    <p:sldId id="485" r:id="rId27"/>
    <p:sldId id="486" r:id="rId28"/>
    <p:sldId id="487" r:id="rId29"/>
  </p:sldIdLst>
  <p:sldSz cx="12209463" cy="6877050"/>
  <p:notesSz cx="6797675" cy="9926638"/>
  <p:defaultTextStyle>
    <a:defPPr>
      <a:defRPr lang="de-DE"/>
    </a:defPPr>
    <a:lvl1pPr marL="0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728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1456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2183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2911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3639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4367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5094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5822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4" orient="horz" pos="3890">
          <p15:clr>
            <a:srgbClr val="A4A3A4"/>
          </p15:clr>
        </p15:guide>
        <p15:guide id="6" pos="3846" userDrawn="1">
          <p15:clr>
            <a:srgbClr val="A4A3A4"/>
          </p15:clr>
        </p15:guide>
        <p15:guide id="19" orient="horz" pos="1026">
          <p15:clr>
            <a:srgbClr val="A4A3A4"/>
          </p15:clr>
        </p15:guide>
        <p15:guide id="25" pos="306">
          <p15:clr>
            <a:srgbClr val="A4A3A4"/>
          </p15:clr>
        </p15:guide>
        <p15:guide id="26" pos="7384">
          <p15:clr>
            <a:srgbClr val="A4A3A4"/>
          </p15:clr>
        </p15:guide>
        <p15:guide id="27" orient="horz" pos="2347">
          <p15:clr>
            <a:srgbClr val="A4A3A4"/>
          </p15:clr>
        </p15:guide>
        <p15:guide id="28" orient="horz" pos="2568">
          <p15:clr>
            <a:srgbClr val="A4A3A4"/>
          </p15:clr>
        </p15:guide>
        <p15:guide id="29" pos="4955">
          <p15:clr>
            <a:srgbClr val="A4A3A4"/>
          </p15:clr>
        </p15:guide>
        <p15:guide id="30" pos="5171">
          <p15:clr>
            <a:srgbClr val="A4A3A4"/>
          </p15:clr>
        </p15:guide>
        <p15:guide id="31" pos="3737">
          <p15:clr>
            <a:srgbClr val="A4A3A4"/>
          </p15:clr>
        </p15:guide>
        <p15:guide id="32" pos="3953">
          <p15:clr>
            <a:srgbClr val="A4A3A4"/>
          </p15:clr>
        </p15:guide>
        <p15:guide id="33" pos="2518">
          <p15:clr>
            <a:srgbClr val="A4A3A4"/>
          </p15:clr>
        </p15:guide>
        <p15:guide id="34" pos="2737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259"/>
    <a:srgbClr val="676767"/>
    <a:srgbClr val="FF8200"/>
    <a:srgbClr val="818181"/>
    <a:srgbClr val="00BABA"/>
    <a:srgbClr val="FF8000"/>
    <a:srgbClr val="ED7D31"/>
    <a:srgbClr val="6BC200"/>
    <a:srgbClr val="CE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9534" autoAdjust="0"/>
  </p:normalViewPr>
  <p:slideViewPr>
    <p:cSldViewPr snapToGrid="0" snapToObjects="1">
      <p:cViewPr varScale="1">
        <p:scale>
          <a:sx n="82" d="100"/>
          <a:sy n="82" d="100"/>
        </p:scale>
        <p:origin x="-78" y="-612"/>
      </p:cViewPr>
      <p:guideLst>
        <p:guide orient="horz" pos="3890"/>
        <p:guide orient="horz" pos="1026"/>
        <p:guide orient="horz" pos="2347"/>
        <p:guide orient="horz" pos="2568"/>
        <p:guide pos="3846"/>
        <p:guide pos="306"/>
        <p:guide pos="7384"/>
        <p:guide pos="4955"/>
        <p:guide pos="5171"/>
        <p:guide pos="3737"/>
        <p:guide pos="3953"/>
        <p:guide pos="2518"/>
        <p:guide pos="27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3912" y="-84"/>
      </p:cViewPr>
      <p:guideLst>
        <p:guide orient="horz" pos="3126"/>
        <p:guide orient="horz" pos="1728"/>
        <p:guide orient="horz" pos="5972"/>
        <p:guide pos="4119"/>
        <p:guide pos="2142"/>
        <p:guide pos="17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ayer_Cross_RGB_10091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6212756" y="133350"/>
            <a:ext cx="446088" cy="446088"/>
          </a:xfrm>
          <a:prstGeom prst="rect">
            <a:avLst/>
          </a:prstGeom>
          <a:noFill/>
        </p:spPr>
      </p:pic>
      <p:sp>
        <p:nvSpPr>
          <p:cNvPr id="7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154801" y="136800"/>
            <a:ext cx="2945659" cy="1800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65A1177A-73CE-4C05-BAF6-C96A12152D26}" type="datetimeFigureOut">
              <a:rPr lang="en-US" smtClean="0"/>
              <a:pPr/>
              <a:t>5/4/2016</a:t>
            </a:fld>
            <a:endParaRPr lang="en-US" dirty="0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2"/>
          </p:nvPr>
        </p:nvSpPr>
        <p:spPr bwMode="gray">
          <a:xfrm>
            <a:off x="154801" y="9601200"/>
            <a:ext cx="2945659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3"/>
          </p:nvPr>
        </p:nvSpPr>
        <p:spPr bwMode="gray">
          <a:xfrm>
            <a:off x="3713186" y="9601200"/>
            <a:ext cx="2945659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3988FA46-A572-434F-BE1D-6B4ED88124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89982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ayer_Cross_RGB_1009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086498" y="133350"/>
            <a:ext cx="446088" cy="446088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271122" y="9601200"/>
            <a:ext cx="749439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65A1177A-73CE-4C05-BAF6-C96A12152D26}" type="datetimeFigureOut">
              <a:rPr lang="en-US" noProof="0" smtClean="0"/>
              <a:pPr/>
              <a:t>5/4/2016</a:t>
            </a:fld>
            <a:endParaRPr lang="en-US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71122" y="270000"/>
            <a:ext cx="3127716" cy="1761406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txBody>
          <a:bodyPr vert="horz" lIns="91432" tIns="45716" rIns="91432" bIns="45716" rtlCol="0" anchor="ctr"/>
          <a:lstStyle/>
          <a:p>
            <a:endParaRPr lang="en-US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271122" y="2729031"/>
            <a:ext cx="6255431" cy="673769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1535493" y="9601200"/>
            <a:ext cx="372668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6256316" y="9601200"/>
            <a:ext cx="270237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988FA46-A572-434F-BE1D-6B4ED88124E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701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1456" rtl="0" eaLnBrk="1" latinLnBrk="0" hangingPunct="1">
      <a:spcAft>
        <a:spcPts val="200"/>
      </a:spcAft>
      <a:buClr>
        <a:schemeClr val="accent2"/>
      </a:buClr>
      <a:buFont typeface="Wingdings" pitchFamily="2" charset="2"/>
      <a:buNone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1221456" rtl="0" eaLnBrk="1" latinLnBrk="0" hangingPunct="1">
      <a:spcAft>
        <a:spcPts val="200"/>
      </a:spcAft>
      <a:buClr>
        <a:schemeClr val="accent1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1221456" rtl="0" eaLnBrk="1" latinLnBrk="0" hangingPunct="1">
      <a:spcAft>
        <a:spcPts val="200"/>
      </a:spcAft>
      <a:buClr>
        <a:schemeClr val="accent2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1221456" rtl="0" eaLnBrk="1" latinLnBrk="0" hangingPunct="1">
      <a:spcAft>
        <a:spcPts val="200"/>
      </a:spcAft>
      <a:buClr>
        <a:schemeClr val="accent5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1221456" rtl="0" eaLnBrk="1" latinLnBrk="0" hangingPunct="1">
      <a:spcAft>
        <a:spcPts val="200"/>
      </a:spcAft>
      <a:buClr>
        <a:schemeClr val="accent6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1221456" rtl="0" eaLnBrk="1" latinLnBrk="0" hangingPunct="1">
      <a:spcAft>
        <a:spcPts val="200"/>
      </a:spcAft>
      <a:buClr>
        <a:schemeClr val="accent6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576000" indent="-144000" algn="l" defTabSz="1221456" rtl="0" eaLnBrk="1" latinLnBrk="0" hangingPunct="1">
      <a:spcAft>
        <a:spcPts val="200"/>
      </a:spcAft>
      <a:buClr>
        <a:schemeClr val="accent6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576000" indent="-144000" algn="l" defTabSz="1221456" rtl="0" eaLnBrk="1" latinLnBrk="0" hangingPunct="1">
      <a:spcAft>
        <a:spcPts val="200"/>
      </a:spcAft>
      <a:buClr>
        <a:schemeClr val="accent6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576000" indent="-144000" algn="l" defTabSz="1221456" rtl="0" eaLnBrk="1" latinLnBrk="0" hangingPunct="1">
      <a:spcAft>
        <a:spcPts val="200"/>
      </a:spcAft>
      <a:buClr>
        <a:schemeClr val="accent6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3864" y="9629644"/>
            <a:ext cx="1862689" cy="123111"/>
          </a:xfrm>
        </p:spPr>
        <p:txBody>
          <a:bodyPr/>
          <a:lstStyle/>
          <a:p>
            <a:r>
              <a:rPr lang="en-US" smtClean="0"/>
              <a:t>Bayer • Company Profile 2016 • Page </a:t>
            </a:r>
            <a:fld id="{3988FA46-A572-434F-BE1D-6B4ED88124E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>
          <a:xfrm>
            <a:off x="271122" y="2729031"/>
            <a:ext cx="6255431" cy="6737698"/>
          </a:xfrm>
        </p:spPr>
        <p:txBody>
          <a:bodyPr/>
          <a:lstStyle/>
          <a:p>
            <a:endParaRPr lang="de-DE"/>
          </a:p>
        </p:txBody>
      </p:sp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66700" y="641350"/>
            <a:ext cx="3195638" cy="1800225"/>
          </a:xfrm>
        </p:spPr>
      </p:sp>
    </p:spTree>
    <p:extLst>
      <p:ext uri="{BB962C8B-B14F-4D97-AF65-F5344CB8AC3E}">
        <p14:creationId xmlns:p14="http://schemas.microsoft.com/office/powerpoint/2010/main" val="340487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gray">
          <a:xfrm>
            <a:off x="0" y="-1"/>
            <a:ext cx="12209463" cy="6480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9"/>
          </p:nvPr>
        </p:nvSpPr>
        <p:spPr bwMode="gray">
          <a:xfrm>
            <a:off x="0" y="2041525"/>
            <a:ext cx="12209463" cy="289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8" name="Textplatzhalter 17"/>
          <p:cNvSpPr>
            <a:spLocks noGrp="1"/>
          </p:cNvSpPr>
          <p:nvPr userDrawn="1">
            <p:ph type="body" sz="quarter" idx="16"/>
          </p:nvPr>
        </p:nvSpPr>
        <p:spPr bwMode="gray">
          <a:xfrm>
            <a:off x="482405" y="6312502"/>
            <a:ext cx="11237916" cy="236398"/>
          </a:xfrm>
        </p:spPr>
        <p:txBody>
          <a:bodyPr tIns="0" anchor="t" anchorCtr="0"/>
          <a:lstStyle>
            <a:lvl1pPr algn="ctr">
              <a:defRPr sz="1100">
                <a:solidFill>
                  <a:schemeClr val="tx1"/>
                </a:solidFill>
              </a:defRPr>
            </a:lvl1pPr>
            <a:lvl2pPr marL="0" indent="0" algn="ctr">
              <a:buNone/>
              <a:defRPr sz="1100"/>
            </a:lvl2pPr>
            <a:lvl3pPr marL="3175" indent="0" algn="ctr">
              <a:buNone/>
              <a:defRPr sz="1100">
                <a:solidFill>
                  <a:schemeClr val="tx1"/>
                </a:solidFill>
              </a:defRPr>
            </a:lvl3pPr>
            <a:lvl4pPr marL="0" indent="0" algn="ctr">
              <a:buNone/>
              <a:defRPr sz="1100">
                <a:solidFill>
                  <a:schemeClr val="tx1"/>
                </a:solidFill>
              </a:defRPr>
            </a:lvl4pPr>
            <a:lvl5pPr marL="0" indent="0" algn="ctr">
              <a:buNone/>
              <a:defRPr sz="1100">
                <a:solidFill>
                  <a:schemeClr val="tx1"/>
                </a:solidFill>
              </a:defRPr>
            </a:lvl5pPr>
            <a:lvl6pPr marL="0" indent="0" algn="ctr">
              <a:buNone/>
              <a:defRPr sz="1100">
                <a:solidFill>
                  <a:schemeClr val="tx1"/>
                </a:solidFill>
              </a:defRPr>
            </a:lvl6pPr>
            <a:lvl7pPr marL="0" indent="0" algn="ctr">
              <a:buNone/>
              <a:defRPr sz="1100">
                <a:solidFill>
                  <a:schemeClr val="tx1"/>
                </a:solidFill>
              </a:defRPr>
            </a:lvl7pPr>
            <a:lvl8pPr marL="0" indent="0" algn="ctr">
              <a:buNone/>
              <a:defRPr sz="1100">
                <a:solidFill>
                  <a:schemeClr val="tx1"/>
                </a:solidFill>
              </a:defRPr>
            </a:lvl8pPr>
            <a:lvl9pPr marL="0" indent="0" algn="ctr">
              <a:buNone/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 bwMode="gray">
          <a:xfrm>
            <a:off x="483235" y="5843180"/>
            <a:ext cx="11237916" cy="276999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0" indent="0" algn="ctr">
              <a:buNone/>
              <a:defRPr>
                <a:solidFill>
                  <a:schemeClr val="tx1"/>
                </a:solidFill>
              </a:defRPr>
            </a:lvl2pPr>
            <a:lvl3pPr marL="1588" indent="0" algn="ctr">
              <a:buNone/>
              <a:defRPr>
                <a:solidFill>
                  <a:schemeClr val="tx1"/>
                </a:solidFill>
              </a:defRPr>
            </a:lvl3pPr>
            <a:lvl4pPr marL="3175" indent="0" algn="ctr">
              <a:buNone/>
              <a:defRPr>
                <a:solidFill>
                  <a:schemeClr val="tx1"/>
                </a:solidFill>
              </a:defRPr>
            </a:lvl4pPr>
            <a:lvl5pPr marL="3175" indent="0" algn="ctr">
              <a:buNone/>
              <a:defRPr>
                <a:solidFill>
                  <a:schemeClr val="tx1"/>
                </a:solidFill>
              </a:defRPr>
            </a:lvl5pPr>
            <a:lvl6pPr marL="0" indent="0" algn="ctr">
              <a:buNone/>
              <a:defRPr sz="1800">
                <a:solidFill>
                  <a:schemeClr val="tx1"/>
                </a:solidFill>
              </a:defRPr>
            </a:lvl6pPr>
            <a:lvl7pPr marL="0" indent="0" algn="ctr">
              <a:buNone/>
              <a:defRPr sz="1800">
                <a:solidFill>
                  <a:schemeClr val="tx1"/>
                </a:solidFill>
              </a:defRPr>
            </a:lvl7pPr>
            <a:lvl8pPr marL="0" indent="0" algn="ctr">
              <a:buNone/>
              <a:defRPr sz="1800">
                <a:solidFill>
                  <a:schemeClr val="tx1"/>
                </a:solidFill>
              </a:defRPr>
            </a:lvl8pPr>
            <a:lvl9pPr marL="0" indent="0" algn="ctr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 bwMode="gray">
          <a:xfrm>
            <a:off x="483394" y="5416517"/>
            <a:ext cx="11237912" cy="387798"/>
          </a:xfrm>
        </p:spPr>
        <p:txBody>
          <a:bodyPr wrap="square">
            <a:spAutoFit/>
          </a:bodyPr>
          <a:lstStyle>
            <a:lvl1pPr algn="ctr"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Gerader Verbinder 10"/>
          <p:cNvCxnSpPr/>
          <p:nvPr userDrawn="1"/>
        </p:nvCxnSpPr>
        <p:spPr bwMode="gray">
          <a:xfrm>
            <a:off x="0" y="1938042"/>
            <a:ext cx="12209463" cy="0"/>
          </a:xfrm>
          <a:prstGeom prst="line">
            <a:avLst/>
          </a:prstGeom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3"/>
          <p:cNvCxnSpPr/>
          <p:nvPr userDrawn="1"/>
        </p:nvCxnSpPr>
        <p:spPr bwMode="gray">
          <a:xfrm>
            <a:off x="0" y="5033353"/>
            <a:ext cx="12209463" cy="0"/>
          </a:xfrm>
          <a:prstGeom prst="line">
            <a:avLst/>
          </a:prstGeom>
          <a:ln w="3175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129938" y="536559"/>
            <a:ext cx="1949587" cy="11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Contents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/>
          <p:cNvSpPr>
            <a:spLocks noGrp="1"/>
          </p:cNvSpPr>
          <p:nvPr>
            <p:ph type="pic" sz="quarter" idx="12"/>
          </p:nvPr>
        </p:nvSpPr>
        <p:spPr bwMode="gray">
          <a:xfrm>
            <a:off x="6273007" y="1625600"/>
            <a:ext cx="5936456" cy="1879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 bwMode="gray">
          <a:xfrm>
            <a:off x="0" y="1625600"/>
            <a:ext cx="5930107" cy="1879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446436"/>
            <a:ext cx="10044072" cy="8589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3"/>
          </p:nvPr>
        </p:nvSpPr>
        <p:spPr bwMode="gray">
          <a:xfrm>
            <a:off x="463550" y="3926681"/>
            <a:ext cx="5466671" cy="2245958"/>
          </a:xfrm>
        </p:spPr>
        <p:txBody>
          <a:bodyPr/>
          <a:lstStyle>
            <a:lvl1pPr>
              <a:defRPr sz="2000" b="1"/>
            </a:lvl1pPr>
            <a:lvl2pPr marL="0" indent="0">
              <a:buNone/>
              <a:defRPr/>
            </a:lvl2pPr>
            <a:lvl3pPr marL="270000">
              <a:buClr>
                <a:schemeClr val="accent1"/>
              </a:buClr>
              <a:defRPr/>
            </a:lvl3pPr>
            <a:lvl4pPr marL="540000">
              <a:buClr>
                <a:schemeClr val="accent2"/>
              </a:buClr>
              <a:defRPr/>
            </a:lvl4pPr>
            <a:lvl5pPr marL="810000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11" name="Inhaltsplatzhalter 2"/>
          <p:cNvSpPr>
            <a:spLocks noGrp="1"/>
          </p:cNvSpPr>
          <p:nvPr>
            <p:ph idx="14"/>
          </p:nvPr>
        </p:nvSpPr>
        <p:spPr bwMode="gray">
          <a:xfrm>
            <a:off x="6254892" y="3926681"/>
            <a:ext cx="5466671" cy="2245958"/>
          </a:xfrm>
        </p:spPr>
        <p:txBody>
          <a:bodyPr/>
          <a:lstStyle>
            <a:lvl1pPr>
              <a:defRPr sz="2000" b="1"/>
            </a:lvl1pPr>
            <a:lvl2pPr marL="0" indent="0">
              <a:buNone/>
              <a:defRPr/>
            </a:lvl2pPr>
            <a:lvl3pPr marL="270000">
              <a:buClr>
                <a:schemeClr val="accent1"/>
              </a:buClr>
              <a:defRPr/>
            </a:lvl3pPr>
            <a:lvl4pPr marL="540000">
              <a:buClr>
                <a:schemeClr val="accent2"/>
              </a:buClr>
              <a:defRPr/>
            </a:lvl4pPr>
            <a:lvl5pPr marL="810000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6561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>
            <a:spLocks noGrp="1"/>
          </p:cNvSpPr>
          <p:nvPr>
            <p:ph type="subTitle" idx="10"/>
          </p:nvPr>
        </p:nvSpPr>
        <p:spPr bwMode="gray">
          <a:xfrm>
            <a:off x="462753" y="916966"/>
            <a:ext cx="10030584" cy="3693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0" indent="0" algn="l">
              <a:buNone/>
              <a:defRPr>
                <a:solidFill>
                  <a:schemeClr val="tx1"/>
                </a:solidFill>
              </a:defRPr>
            </a:lvl2pPr>
            <a:lvl3pPr marL="1588" indent="0" algn="l">
              <a:buNone/>
              <a:defRPr>
                <a:solidFill>
                  <a:schemeClr val="tx1"/>
                </a:solidFill>
              </a:defRPr>
            </a:lvl3pPr>
            <a:lvl4pPr marL="3175" indent="0" algn="l">
              <a:buNone/>
              <a:defRPr>
                <a:solidFill>
                  <a:schemeClr val="tx1"/>
                </a:solidFill>
              </a:defRPr>
            </a:lvl4pPr>
            <a:lvl5pPr marL="3175" indent="0" algn="l">
              <a:buNone/>
              <a:defRPr>
                <a:solidFill>
                  <a:schemeClr val="tx1"/>
                </a:solidFill>
              </a:defRPr>
            </a:lvl5pPr>
            <a:lvl6pPr marL="0" indent="0" algn="l">
              <a:buNone/>
              <a:defRPr sz="1800">
                <a:solidFill>
                  <a:schemeClr val="tx1"/>
                </a:solidFill>
              </a:defRPr>
            </a:lvl6pPr>
            <a:lvl7pPr marL="0" indent="0" algn="l">
              <a:buNone/>
              <a:defRPr sz="1800">
                <a:solidFill>
                  <a:schemeClr val="tx1"/>
                </a:solidFill>
              </a:defRPr>
            </a:lvl7pPr>
            <a:lvl8pPr marL="0" indent="0" algn="l">
              <a:buNone/>
              <a:defRPr sz="1800">
                <a:solidFill>
                  <a:schemeClr val="tx1"/>
                </a:solidFill>
              </a:defRPr>
            </a:lvl8pPr>
            <a:lvl9pPr marL="0" indent="0" algn="l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382149"/>
            <a:ext cx="10044072" cy="4864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658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446436"/>
            <a:ext cx="10044072" cy="8589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838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gray">
          <a:xfrm>
            <a:off x="0" y="-1"/>
            <a:ext cx="12209463" cy="6480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noFill/>
              </a:defRPr>
            </a:lvl1pPr>
            <a:lvl2pPr marL="0" indent="0">
              <a:defRPr sz="800">
                <a:noFill/>
              </a:defRPr>
            </a:lvl2pPr>
            <a:lvl3pPr marL="1588" indent="0">
              <a:defRPr sz="800">
                <a:noFill/>
              </a:defRPr>
            </a:lvl3pPr>
            <a:lvl4pPr marL="3175" indent="0">
              <a:defRPr sz="800">
                <a:noFill/>
              </a:defRPr>
            </a:lvl4pPr>
            <a:lvl5pPr marL="3175" indent="0">
              <a:defRPr sz="800">
                <a:noFill/>
              </a:defRPr>
            </a:lvl5pPr>
            <a:lvl6pPr marL="0" indent="0">
              <a:defRPr sz="800">
                <a:noFill/>
              </a:defRPr>
            </a:lvl6pPr>
            <a:lvl7pPr marL="0" indent="0" algn="l">
              <a:defRPr sz="800">
                <a:noFill/>
              </a:defRPr>
            </a:lvl7pPr>
            <a:lvl8pPr marL="0" indent="0">
              <a:defRPr sz="800">
                <a:noFill/>
              </a:defRPr>
            </a:lvl8pPr>
            <a:lvl9pPr marL="0" indent="0">
              <a:defRPr sz="800">
                <a:noFill/>
              </a:defRPr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noFill/>
              </a:defRPr>
            </a:lvl1pPr>
            <a:lvl2pPr marL="1588" indent="0" algn="l">
              <a:defRPr sz="800">
                <a:noFill/>
              </a:defRPr>
            </a:lvl2pPr>
            <a:lvl3pPr marL="0" indent="0" algn="l">
              <a:defRPr sz="800">
                <a:noFill/>
              </a:defRPr>
            </a:lvl3pPr>
            <a:lvl4pPr marL="0" indent="0" algn="l">
              <a:defRPr sz="800">
                <a:noFill/>
              </a:defRPr>
            </a:lvl4pPr>
            <a:lvl5pPr marL="0" indent="0" algn="l">
              <a:defRPr sz="800">
                <a:noFill/>
              </a:defRPr>
            </a:lvl5pPr>
            <a:lvl6pPr marL="0" indent="0" algn="l">
              <a:defRPr sz="800">
                <a:noFill/>
              </a:defRPr>
            </a:lvl6pPr>
            <a:lvl7pPr marL="0" indent="0" algn="l">
              <a:defRPr sz="800">
                <a:noFill/>
              </a:defRPr>
            </a:lvl7pPr>
            <a:lvl8pPr marL="0" indent="0" algn="l">
              <a:defRPr sz="800">
                <a:noFill/>
              </a:defRPr>
            </a:lvl8pPr>
            <a:lvl9pPr marL="0" indent="0" algn="l">
              <a:defRPr sz="800">
                <a:noFill/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0" y="427388"/>
            <a:ext cx="3600" cy="8589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209463" cy="68770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3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slide">
    <p:bg>
      <p:bgPr>
        <a:gradFill>
          <a:gsLst>
            <a:gs pos="0">
              <a:srgbClr val="0090C5"/>
            </a:gs>
            <a:gs pos="53000">
              <a:srgbClr val="6BC200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5"/>
          <p:cNvSpPr/>
          <p:nvPr userDrawn="1"/>
        </p:nvSpPr>
        <p:spPr bwMode="gray">
          <a:xfrm>
            <a:off x="0" y="0"/>
            <a:ext cx="12209463" cy="6479999"/>
          </a:xfrm>
          <a:prstGeom prst="rect">
            <a:avLst/>
          </a:prstGeom>
          <a:blipFill>
            <a:blip r:embed="rId2"/>
            <a:srcRect/>
            <a:stretch>
              <a:fillRect b="-6128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 bwMode="gray">
          <a:xfrm>
            <a:off x="473869" y="4249276"/>
            <a:ext cx="8797993" cy="1580024"/>
          </a:xfrm>
        </p:spPr>
        <p:txBody>
          <a:bodyPr wrap="square" anchor="t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1588" indent="0" algn="l">
              <a:buNone/>
              <a:defRPr sz="2000">
                <a:solidFill>
                  <a:schemeClr val="bg1"/>
                </a:solidFill>
              </a:defRPr>
            </a:lvl3pPr>
            <a:lvl4pPr marL="3175" indent="0" algn="l">
              <a:buNone/>
              <a:defRPr sz="2000">
                <a:solidFill>
                  <a:schemeClr val="bg1"/>
                </a:solidFill>
              </a:defRPr>
            </a:lvl4pPr>
            <a:lvl5pPr marL="3175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 bwMode="gray">
          <a:xfrm>
            <a:off x="472945" y="3295216"/>
            <a:ext cx="8798917" cy="664797"/>
          </a:xfrm>
        </p:spPr>
        <p:txBody>
          <a:bodyPr wrap="square">
            <a:sp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grpSp>
        <p:nvGrpSpPr>
          <p:cNvPr id="14" name="Gruppieren 13"/>
          <p:cNvGrpSpPr/>
          <p:nvPr userDrawn="1"/>
        </p:nvGrpSpPr>
        <p:grpSpPr bwMode="gray">
          <a:xfrm>
            <a:off x="474211" y="2949439"/>
            <a:ext cx="8797652" cy="3235225"/>
            <a:chOff x="474211" y="2949439"/>
            <a:chExt cx="8472117" cy="3235225"/>
          </a:xfrm>
        </p:grpSpPr>
        <p:sp>
          <p:nvSpPr>
            <p:cNvPr id="15" name="Rechteck 14"/>
            <p:cNvSpPr/>
            <p:nvPr/>
          </p:nvSpPr>
          <p:spPr bwMode="gray">
            <a:xfrm>
              <a:off x="474211" y="2949439"/>
              <a:ext cx="8472117" cy="45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5680"/>
              <a:endParaRPr lang="en-US" sz="3204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hteck 16"/>
            <p:cNvSpPr/>
            <p:nvPr/>
          </p:nvSpPr>
          <p:spPr bwMode="gray">
            <a:xfrm>
              <a:off x="474211" y="6138880"/>
              <a:ext cx="8472117" cy="45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5680"/>
              <a:endParaRPr lang="en-US" sz="3204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219"/>
          <p:cNvGrpSpPr>
            <a:grpSpLocks noChangeAspect="1"/>
          </p:cNvGrpSpPr>
          <p:nvPr userDrawn="1"/>
        </p:nvGrpSpPr>
        <p:grpSpPr bwMode="gray">
          <a:xfrm>
            <a:off x="10986857" y="492529"/>
            <a:ext cx="733006" cy="734400"/>
            <a:chOff x="6936" y="180"/>
            <a:chExt cx="526" cy="527"/>
          </a:xfrm>
          <a:solidFill>
            <a:schemeClr val="bg1"/>
          </a:solidFill>
        </p:grpSpPr>
        <p:sp>
          <p:nvSpPr>
            <p:cNvPr id="20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0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rea and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el 5"/>
          <p:cNvSpPr txBox="1">
            <a:spLocks/>
          </p:cNvSpPr>
          <p:nvPr userDrawn="1"/>
        </p:nvSpPr>
        <p:spPr bwMode="gray">
          <a:xfrm>
            <a:off x="461963" y="412295"/>
            <a:ext cx="10031374" cy="8969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122145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5"/>
                </a:solidFill>
              </a:rPr>
              <a:t>Content area 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and guides</a:t>
            </a:r>
          </a:p>
        </p:txBody>
      </p:sp>
      <p:sp>
        <p:nvSpPr>
          <p:cNvPr id="73" name="Rechteck 72"/>
          <p:cNvSpPr/>
          <p:nvPr userDrawn="1"/>
        </p:nvSpPr>
        <p:spPr bwMode="gray">
          <a:xfrm>
            <a:off x="485775" y="1623747"/>
            <a:ext cx="11233944" cy="4549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2146" tIns="61073" rIns="122146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800" noProof="0" dirty="0" smtClean="0">
                <a:solidFill>
                  <a:srgbClr val="FE8000"/>
                </a:solidFill>
              </a:rPr>
              <a:t/>
            </a:r>
            <a:br>
              <a:rPr lang="en-US" sz="1800" noProof="0" dirty="0" smtClean="0">
                <a:solidFill>
                  <a:srgbClr val="FE8000"/>
                </a:solidFill>
              </a:rPr>
            </a:br>
            <a:r>
              <a:rPr lang="en-US" sz="1800" noProof="0" dirty="0" smtClean="0">
                <a:solidFill>
                  <a:srgbClr val="FE8000"/>
                </a:solidFill>
              </a:rPr>
              <a:t>Please restrict your content to this area</a:t>
            </a:r>
            <a:endParaRPr lang="en-US" sz="1800" noProof="0" dirty="0">
              <a:solidFill>
                <a:srgbClr val="FE8000"/>
              </a:solidFill>
            </a:endParaRPr>
          </a:p>
        </p:txBody>
      </p:sp>
      <p:sp>
        <p:nvSpPr>
          <p:cNvPr id="74" name="Textfeld 73"/>
          <p:cNvSpPr txBox="1"/>
          <p:nvPr userDrawn="1"/>
        </p:nvSpPr>
        <p:spPr bwMode="gray">
          <a:xfrm>
            <a:off x="475332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15.60</a:t>
            </a:r>
          </a:p>
        </p:txBody>
      </p:sp>
      <p:sp>
        <p:nvSpPr>
          <p:cNvPr id="75" name="Textfeld 74"/>
          <p:cNvSpPr txBox="1"/>
          <p:nvPr userDrawn="1"/>
        </p:nvSpPr>
        <p:spPr bwMode="gray">
          <a:xfrm>
            <a:off x="3517490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5.85</a:t>
            </a:r>
          </a:p>
        </p:txBody>
      </p:sp>
      <p:sp>
        <p:nvSpPr>
          <p:cNvPr id="76" name="Textfeld 75"/>
          <p:cNvSpPr txBox="1"/>
          <p:nvPr userDrawn="1"/>
        </p:nvSpPr>
        <p:spPr bwMode="gray">
          <a:xfrm>
            <a:off x="4344310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4.89</a:t>
            </a:r>
          </a:p>
        </p:txBody>
      </p:sp>
      <p:sp>
        <p:nvSpPr>
          <p:cNvPr id="77" name="Textfeld 76"/>
          <p:cNvSpPr txBox="1"/>
          <p:nvPr userDrawn="1"/>
        </p:nvSpPr>
        <p:spPr bwMode="gray">
          <a:xfrm>
            <a:off x="6277655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0.48</a:t>
            </a:r>
          </a:p>
        </p:txBody>
      </p:sp>
      <p:sp>
        <p:nvSpPr>
          <p:cNvPr id="78" name="Textfeld 77"/>
          <p:cNvSpPr txBox="1"/>
          <p:nvPr userDrawn="1"/>
        </p:nvSpPr>
        <p:spPr bwMode="gray">
          <a:xfrm>
            <a:off x="5459534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0.48</a:t>
            </a:r>
          </a:p>
        </p:txBody>
      </p:sp>
      <p:sp>
        <p:nvSpPr>
          <p:cNvPr id="79" name="Textfeld 78"/>
          <p:cNvSpPr txBox="1"/>
          <p:nvPr userDrawn="1"/>
        </p:nvSpPr>
        <p:spPr bwMode="gray">
          <a:xfrm>
            <a:off x="7395490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4.89</a:t>
            </a:r>
          </a:p>
        </p:txBody>
      </p:sp>
      <p:sp>
        <p:nvSpPr>
          <p:cNvPr id="80" name="Textfeld 79"/>
          <p:cNvSpPr txBox="1"/>
          <p:nvPr userDrawn="1"/>
        </p:nvSpPr>
        <p:spPr bwMode="gray">
          <a:xfrm>
            <a:off x="8207584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5.85</a:t>
            </a:r>
          </a:p>
        </p:txBody>
      </p:sp>
      <p:sp>
        <p:nvSpPr>
          <p:cNvPr id="81" name="Textfeld 80"/>
          <p:cNvSpPr txBox="1"/>
          <p:nvPr userDrawn="1"/>
        </p:nvSpPr>
        <p:spPr bwMode="gray">
          <a:xfrm>
            <a:off x="11726446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15.60</a:t>
            </a:r>
          </a:p>
        </p:txBody>
      </p:sp>
      <p:sp>
        <p:nvSpPr>
          <p:cNvPr id="82" name="Textfeld 81"/>
          <p:cNvSpPr txBox="1"/>
          <p:nvPr userDrawn="1"/>
        </p:nvSpPr>
        <p:spPr bwMode="gray">
          <a:xfrm>
            <a:off x="11738890" y="1625335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5.03</a:t>
            </a:r>
          </a:p>
        </p:txBody>
      </p:sp>
      <p:sp>
        <p:nvSpPr>
          <p:cNvPr id="83" name="Textfeld 82"/>
          <p:cNvSpPr txBox="1"/>
          <p:nvPr userDrawn="1"/>
        </p:nvSpPr>
        <p:spPr bwMode="gray">
          <a:xfrm>
            <a:off x="11738890" y="3720825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0.80</a:t>
            </a:r>
          </a:p>
        </p:txBody>
      </p:sp>
      <p:sp>
        <p:nvSpPr>
          <p:cNvPr id="84" name="Textfeld 83"/>
          <p:cNvSpPr txBox="1"/>
          <p:nvPr userDrawn="1"/>
        </p:nvSpPr>
        <p:spPr bwMode="gray">
          <a:xfrm>
            <a:off x="11738890" y="4071143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1.77</a:t>
            </a: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45" y="1626128"/>
            <a:ext cx="12209418" cy="4547298"/>
            <a:chOff x="45" y="1626128"/>
            <a:chExt cx="12209418" cy="4547298"/>
          </a:xfrm>
        </p:grpSpPr>
        <p:cxnSp>
          <p:nvCxnSpPr>
            <p:cNvPr id="85" name="Gerade Verbindung 84"/>
            <p:cNvCxnSpPr/>
            <p:nvPr userDrawn="1"/>
          </p:nvCxnSpPr>
          <p:spPr bwMode="gray">
            <a:xfrm rot="5400000">
              <a:off x="6104754" y="-4478581"/>
              <a:ext cx="0" cy="12209418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/>
            <p:cNvCxnSpPr/>
            <p:nvPr userDrawn="1"/>
          </p:nvCxnSpPr>
          <p:spPr bwMode="gray">
            <a:xfrm rot="5400000">
              <a:off x="6104754" y="-2381227"/>
              <a:ext cx="0" cy="12209418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/>
            <p:cNvCxnSpPr/>
            <p:nvPr userDrawn="1"/>
          </p:nvCxnSpPr>
          <p:spPr bwMode="gray">
            <a:xfrm rot="5400000">
              <a:off x="6104754" y="-2028009"/>
              <a:ext cx="0" cy="12209418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87"/>
            <p:cNvCxnSpPr/>
            <p:nvPr userDrawn="1"/>
          </p:nvCxnSpPr>
          <p:spPr bwMode="gray">
            <a:xfrm rot="5400000">
              <a:off x="6104754" y="68717"/>
              <a:ext cx="0" cy="12209418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feld 88"/>
          <p:cNvSpPr txBox="1"/>
          <p:nvPr userDrawn="1"/>
        </p:nvSpPr>
        <p:spPr bwMode="gray">
          <a:xfrm>
            <a:off x="11738890" y="6165489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7.60</a:t>
            </a: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483394" y="0"/>
            <a:ext cx="11236325" cy="6877050"/>
            <a:chOff x="483394" y="0"/>
            <a:chExt cx="11236325" cy="6877050"/>
          </a:xfrm>
        </p:grpSpPr>
        <p:cxnSp>
          <p:nvCxnSpPr>
            <p:cNvPr id="91" name="Gerade Verbindung 90"/>
            <p:cNvCxnSpPr/>
            <p:nvPr userDrawn="1"/>
          </p:nvCxnSpPr>
          <p:spPr bwMode="gray">
            <a:xfrm>
              <a:off x="483394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/>
            <p:cNvCxnSpPr/>
            <p:nvPr userDrawn="1"/>
          </p:nvCxnSpPr>
          <p:spPr bwMode="gray">
            <a:xfrm>
              <a:off x="3994944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/>
            <p:cNvCxnSpPr/>
            <p:nvPr userDrawn="1"/>
          </p:nvCxnSpPr>
          <p:spPr bwMode="gray">
            <a:xfrm>
              <a:off x="4342607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/>
            <p:cNvCxnSpPr/>
            <p:nvPr userDrawn="1"/>
          </p:nvCxnSpPr>
          <p:spPr bwMode="gray">
            <a:xfrm>
              <a:off x="5930107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/>
            <p:cNvCxnSpPr/>
            <p:nvPr userDrawn="1"/>
          </p:nvCxnSpPr>
          <p:spPr bwMode="gray">
            <a:xfrm>
              <a:off x="6274594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95"/>
            <p:cNvCxnSpPr/>
            <p:nvPr userDrawn="1"/>
          </p:nvCxnSpPr>
          <p:spPr bwMode="gray">
            <a:xfrm>
              <a:off x="7863682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96"/>
            <p:cNvCxnSpPr/>
            <p:nvPr userDrawn="1"/>
          </p:nvCxnSpPr>
          <p:spPr bwMode="gray">
            <a:xfrm>
              <a:off x="8206582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 bwMode="gray">
            <a:xfrm>
              <a:off x="11719719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/>
          <p:cNvGrpSpPr/>
          <p:nvPr userDrawn="1"/>
        </p:nvGrpSpPr>
        <p:grpSpPr bwMode="gray">
          <a:xfrm flipV="1">
            <a:off x="483394" y="-90489"/>
            <a:ext cx="11236325" cy="73819"/>
            <a:chOff x="483394" y="0"/>
            <a:chExt cx="11236325" cy="6877050"/>
          </a:xfrm>
        </p:grpSpPr>
        <p:cxnSp>
          <p:nvCxnSpPr>
            <p:cNvPr id="43" name="Gerade Verbindung 42"/>
            <p:cNvCxnSpPr/>
            <p:nvPr userDrawn="1"/>
          </p:nvCxnSpPr>
          <p:spPr bwMode="gray">
            <a:xfrm>
              <a:off x="483394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/>
            <p:cNvCxnSpPr/>
            <p:nvPr userDrawn="1"/>
          </p:nvCxnSpPr>
          <p:spPr bwMode="gray">
            <a:xfrm>
              <a:off x="3994944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/>
            <p:cNvCxnSpPr/>
            <p:nvPr userDrawn="1"/>
          </p:nvCxnSpPr>
          <p:spPr bwMode="gray">
            <a:xfrm>
              <a:off x="4342607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/>
            <p:cNvCxnSpPr/>
            <p:nvPr userDrawn="1"/>
          </p:nvCxnSpPr>
          <p:spPr bwMode="gray">
            <a:xfrm>
              <a:off x="5930107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/>
            <p:cNvCxnSpPr/>
            <p:nvPr userDrawn="1"/>
          </p:nvCxnSpPr>
          <p:spPr bwMode="gray">
            <a:xfrm>
              <a:off x="6274594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>
              <a:off x="7863682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/>
            <p:nvPr userDrawn="1"/>
          </p:nvCxnSpPr>
          <p:spPr bwMode="gray">
            <a:xfrm>
              <a:off x="8206582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 bwMode="gray">
            <a:xfrm>
              <a:off x="11719719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feld 52"/>
          <p:cNvSpPr txBox="1"/>
          <p:nvPr userDrawn="1"/>
        </p:nvSpPr>
        <p:spPr bwMode="gray">
          <a:xfrm>
            <a:off x="250488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15.60</a:t>
            </a:r>
          </a:p>
        </p:txBody>
      </p:sp>
      <p:sp>
        <p:nvSpPr>
          <p:cNvPr id="54" name="Textfeld 53"/>
          <p:cNvSpPr txBox="1"/>
          <p:nvPr userDrawn="1"/>
        </p:nvSpPr>
        <p:spPr bwMode="gray">
          <a:xfrm>
            <a:off x="3759657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5.85</a:t>
            </a:r>
          </a:p>
        </p:txBody>
      </p:sp>
      <p:sp>
        <p:nvSpPr>
          <p:cNvPr id="55" name="Textfeld 54"/>
          <p:cNvSpPr txBox="1"/>
          <p:nvPr userDrawn="1"/>
        </p:nvSpPr>
        <p:spPr bwMode="gray">
          <a:xfrm>
            <a:off x="4107320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4.89</a:t>
            </a:r>
          </a:p>
        </p:txBody>
      </p:sp>
      <p:sp>
        <p:nvSpPr>
          <p:cNvPr id="56" name="Textfeld 55"/>
          <p:cNvSpPr txBox="1"/>
          <p:nvPr userDrawn="1"/>
        </p:nvSpPr>
        <p:spPr bwMode="gray">
          <a:xfrm>
            <a:off x="6039307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0.48</a:t>
            </a:r>
          </a:p>
        </p:txBody>
      </p:sp>
      <p:sp>
        <p:nvSpPr>
          <p:cNvPr id="57" name="Textfeld 56"/>
          <p:cNvSpPr txBox="1"/>
          <p:nvPr userDrawn="1"/>
        </p:nvSpPr>
        <p:spPr bwMode="gray">
          <a:xfrm>
            <a:off x="5694820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0.48</a:t>
            </a:r>
          </a:p>
        </p:txBody>
      </p:sp>
      <p:sp>
        <p:nvSpPr>
          <p:cNvPr id="58" name="Textfeld 57"/>
          <p:cNvSpPr txBox="1"/>
          <p:nvPr userDrawn="1"/>
        </p:nvSpPr>
        <p:spPr bwMode="gray">
          <a:xfrm>
            <a:off x="7628395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4.89</a:t>
            </a:r>
          </a:p>
        </p:txBody>
      </p:sp>
      <p:sp>
        <p:nvSpPr>
          <p:cNvPr id="59" name="Textfeld 58"/>
          <p:cNvSpPr txBox="1"/>
          <p:nvPr userDrawn="1"/>
        </p:nvSpPr>
        <p:spPr bwMode="gray">
          <a:xfrm>
            <a:off x="7971295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5.85</a:t>
            </a:r>
          </a:p>
        </p:txBody>
      </p:sp>
      <p:sp>
        <p:nvSpPr>
          <p:cNvPr id="60" name="Textfeld 59"/>
          <p:cNvSpPr txBox="1"/>
          <p:nvPr userDrawn="1"/>
        </p:nvSpPr>
        <p:spPr bwMode="gray">
          <a:xfrm>
            <a:off x="11484432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15.60</a:t>
            </a:r>
          </a:p>
        </p:txBody>
      </p:sp>
      <p:sp>
        <p:nvSpPr>
          <p:cNvPr id="61" name="Textfeld 60"/>
          <p:cNvSpPr txBox="1"/>
          <p:nvPr userDrawn="1"/>
        </p:nvSpPr>
        <p:spPr bwMode="gray">
          <a:xfrm>
            <a:off x="12338917" y="1563608"/>
            <a:ext cx="309226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5.03</a:t>
            </a:r>
          </a:p>
        </p:txBody>
      </p:sp>
      <p:sp>
        <p:nvSpPr>
          <p:cNvPr id="62" name="Textfeld 61"/>
          <p:cNvSpPr txBox="1"/>
          <p:nvPr userDrawn="1"/>
        </p:nvSpPr>
        <p:spPr bwMode="gray">
          <a:xfrm>
            <a:off x="12338917" y="3661755"/>
            <a:ext cx="309226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0.80</a:t>
            </a:r>
          </a:p>
        </p:txBody>
      </p:sp>
      <p:sp>
        <p:nvSpPr>
          <p:cNvPr id="63" name="Textfeld 62"/>
          <p:cNvSpPr txBox="1"/>
          <p:nvPr userDrawn="1"/>
        </p:nvSpPr>
        <p:spPr bwMode="gray">
          <a:xfrm>
            <a:off x="12338917" y="4014974"/>
            <a:ext cx="309226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1.77</a:t>
            </a:r>
          </a:p>
        </p:txBody>
      </p:sp>
      <p:sp>
        <p:nvSpPr>
          <p:cNvPr id="64" name="Textfeld 63"/>
          <p:cNvSpPr txBox="1"/>
          <p:nvPr userDrawn="1"/>
        </p:nvSpPr>
        <p:spPr bwMode="gray">
          <a:xfrm>
            <a:off x="12338917" y="6111699"/>
            <a:ext cx="309226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7.60</a:t>
            </a:r>
          </a:p>
        </p:txBody>
      </p:sp>
      <p:grpSp>
        <p:nvGrpSpPr>
          <p:cNvPr id="65" name="Gruppieren 64"/>
          <p:cNvGrpSpPr/>
          <p:nvPr userDrawn="1"/>
        </p:nvGrpSpPr>
        <p:grpSpPr bwMode="gray">
          <a:xfrm flipH="1">
            <a:off x="12233320" y="1626128"/>
            <a:ext cx="75600" cy="4547298"/>
            <a:chOff x="45" y="1626128"/>
            <a:chExt cx="12209418" cy="4547298"/>
          </a:xfrm>
        </p:grpSpPr>
        <p:cxnSp>
          <p:nvCxnSpPr>
            <p:cNvPr id="66" name="Gerade Verbindung 65"/>
            <p:cNvCxnSpPr/>
            <p:nvPr userDrawn="1"/>
          </p:nvCxnSpPr>
          <p:spPr bwMode="gray">
            <a:xfrm rot="5400000">
              <a:off x="6104754" y="-4478581"/>
              <a:ext cx="0" cy="12209418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/>
            <p:nvPr userDrawn="1"/>
          </p:nvCxnSpPr>
          <p:spPr bwMode="gray">
            <a:xfrm rot="5400000">
              <a:off x="6104754" y="-2381227"/>
              <a:ext cx="0" cy="12209418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 bwMode="gray">
            <a:xfrm rot="5400000">
              <a:off x="6104754" y="-2028009"/>
              <a:ext cx="0" cy="12209418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 userDrawn="1"/>
          </p:nvCxnSpPr>
          <p:spPr bwMode="gray">
            <a:xfrm rot="5400000">
              <a:off x="6104754" y="68717"/>
              <a:ext cx="0" cy="12209418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71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3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0" y="-1"/>
            <a:ext cx="12209463" cy="6480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9"/>
          </p:nvPr>
        </p:nvSpPr>
        <p:spPr bwMode="gray">
          <a:xfrm>
            <a:off x="0" y="2041525"/>
            <a:ext cx="6061531" cy="289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Gerader Verbinder 10"/>
          <p:cNvCxnSpPr/>
          <p:nvPr userDrawn="1"/>
        </p:nvCxnSpPr>
        <p:spPr bwMode="gray">
          <a:xfrm>
            <a:off x="0" y="1938042"/>
            <a:ext cx="12209463" cy="0"/>
          </a:xfrm>
          <a:prstGeom prst="line">
            <a:avLst/>
          </a:prstGeom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3"/>
          <p:cNvCxnSpPr/>
          <p:nvPr userDrawn="1"/>
        </p:nvCxnSpPr>
        <p:spPr bwMode="gray">
          <a:xfrm>
            <a:off x="0" y="5033353"/>
            <a:ext cx="12209463" cy="0"/>
          </a:xfrm>
          <a:prstGeom prst="line">
            <a:avLst/>
          </a:prstGeom>
          <a:ln w="3175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129938" y="536559"/>
            <a:ext cx="1949587" cy="1121500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/>
          </p:nvPr>
        </p:nvSpPr>
        <p:spPr bwMode="gray">
          <a:xfrm>
            <a:off x="6147932" y="2041525"/>
            <a:ext cx="6061531" cy="289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4" name="Textplatzhalter 17"/>
          <p:cNvSpPr>
            <a:spLocks noGrp="1"/>
          </p:cNvSpPr>
          <p:nvPr>
            <p:ph type="body" sz="quarter" idx="16"/>
          </p:nvPr>
        </p:nvSpPr>
        <p:spPr bwMode="gray">
          <a:xfrm>
            <a:off x="482405" y="6312502"/>
            <a:ext cx="11237916" cy="236398"/>
          </a:xfrm>
        </p:spPr>
        <p:txBody>
          <a:bodyPr tIns="0" anchor="t" anchorCtr="0"/>
          <a:lstStyle>
            <a:lvl1pPr algn="ctr">
              <a:defRPr sz="1100">
                <a:solidFill>
                  <a:schemeClr val="tx1"/>
                </a:solidFill>
              </a:defRPr>
            </a:lvl1pPr>
            <a:lvl2pPr marL="0" indent="0" algn="ctr">
              <a:buNone/>
              <a:defRPr sz="1100"/>
            </a:lvl2pPr>
            <a:lvl3pPr marL="3175" indent="0" algn="ctr">
              <a:buNone/>
              <a:defRPr sz="1100">
                <a:solidFill>
                  <a:schemeClr val="tx1"/>
                </a:solidFill>
              </a:defRPr>
            </a:lvl3pPr>
            <a:lvl4pPr marL="0" indent="0" algn="ctr">
              <a:buNone/>
              <a:defRPr sz="1100">
                <a:solidFill>
                  <a:schemeClr val="tx1"/>
                </a:solidFill>
              </a:defRPr>
            </a:lvl4pPr>
            <a:lvl5pPr marL="0" indent="0" algn="ctr">
              <a:buNone/>
              <a:defRPr sz="1100">
                <a:solidFill>
                  <a:schemeClr val="tx1"/>
                </a:solidFill>
              </a:defRPr>
            </a:lvl5pPr>
            <a:lvl6pPr marL="0" indent="0" algn="ctr">
              <a:buNone/>
              <a:defRPr sz="1100">
                <a:solidFill>
                  <a:schemeClr val="tx1"/>
                </a:solidFill>
              </a:defRPr>
            </a:lvl6pPr>
            <a:lvl7pPr marL="0" indent="0" algn="ctr">
              <a:buNone/>
              <a:defRPr sz="1100">
                <a:solidFill>
                  <a:schemeClr val="tx1"/>
                </a:solidFill>
              </a:defRPr>
            </a:lvl7pPr>
            <a:lvl8pPr marL="0" indent="0" algn="ctr">
              <a:buNone/>
              <a:defRPr sz="1100">
                <a:solidFill>
                  <a:schemeClr val="tx1"/>
                </a:solidFill>
              </a:defRPr>
            </a:lvl8pPr>
            <a:lvl9pPr marL="0" indent="0" algn="ctr">
              <a:buNone/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83235" y="5843180"/>
            <a:ext cx="11237916" cy="276999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0" indent="0" algn="ctr">
              <a:buNone/>
              <a:defRPr>
                <a:solidFill>
                  <a:schemeClr val="tx1"/>
                </a:solidFill>
              </a:defRPr>
            </a:lvl2pPr>
            <a:lvl3pPr marL="1588" indent="0" algn="ctr">
              <a:buNone/>
              <a:defRPr>
                <a:solidFill>
                  <a:schemeClr val="tx1"/>
                </a:solidFill>
              </a:defRPr>
            </a:lvl3pPr>
            <a:lvl4pPr marL="3175" indent="0" algn="ctr">
              <a:buNone/>
              <a:defRPr>
                <a:solidFill>
                  <a:schemeClr val="tx1"/>
                </a:solidFill>
              </a:defRPr>
            </a:lvl4pPr>
            <a:lvl5pPr marL="3175" indent="0" algn="ctr">
              <a:buNone/>
              <a:defRPr>
                <a:solidFill>
                  <a:schemeClr val="tx1"/>
                </a:solidFill>
              </a:defRPr>
            </a:lvl5pPr>
            <a:lvl6pPr marL="0" indent="0" algn="ctr">
              <a:buNone/>
              <a:defRPr sz="1800">
                <a:solidFill>
                  <a:schemeClr val="tx1"/>
                </a:solidFill>
              </a:defRPr>
            </a:lvl6pPr>
            <a:lvl7pPr marL="0" indent="0" algn="ctr">
              <a:buNone/>
              <a:defRPr sz="1800">
                <a:solidFill>
                  <a:schemeClr val="tx1"/>
                </a:solidFill>
              </a:defRPr>
            </a:lvl7pPr>
            <a:lvl8pPr marL="0" indent="0" algn="ctr">
              <a:buNone/>
              <a:defRPr sz="1800">
                <a:solidFill>
                  <a:schemeClr val="tx1"/>
                </a:solidFill>
              </a:defRPr>
            </a:lvl8pPr>
            <a:lvl9pPr marL="0" indent="0" algn="ctr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6" name="Titel 1"/>
          <p:cNvSpPr>
            <a:spLocks noGrp="1"/>
          </p:cNvSpPr>
          <p:nvPr>
            <p:ph type="ctrTitle"/>
          </p:nvPr>
        </p:nvSpPr>
        <p:spPr bwMode="gray">
          <a:xfrm>
            <a:off x="483394" y="5416517"/>
            <a:ext cx="11237912" cy="387798"/>
          </a:xfrm>
        </p:spPr>
        <p:txBody>
          <a:bodyPr wrap="square">
            <a:spAutoFit/>
          </a:bodyPr>
          <a:lstStyle>
            <a:lvl1pPr algn="ctr"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52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gray">
          <a:xfrm>
            <a:off x="0" y="-1"/>
            <a:ext cx="12209463" cy="6480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18" name="Textplatzhalter 17"/>
          <p:cNvSpPr>
            <a:spLocks noGrp="1"/>
          </p:cNvSpPr>
          <p:nvPr userDrawn="1">
            <p:ph type="body" sz="quarter" idx="16"/>
          </p:nvPr>
        </p:nvSpPr>
        <p:spPr bwMode="gray">
          <a:xfrm>
            <a:off x="473870" y="4318197"/>
            <a:ext cx="11245690" cy="236398"/>
          </a:xfrm>
        </p:spPr>
        <p:txBody>
          <a:bodyPr tIns="0" anchor="t" anchorCtr="0"/>
          <a:lstStyle>
            <a:lvl1pPr algn="l">
              <a:defRPr sz="1100">
                <a:solidFill>
                  <a:schemeClr val="tx1"/>
                </a:solidFill>
              </a:defRPr>
            </a:lvl1pPr>
            <a:lvl2pPr marL="0" indent="0" algn="l">
              <a:buNone/>
              <a:defRPr sz="1100"/>
            </a:lvl2pPr>
            <a:lvl3pPr marL="3175" indent="0" algn="l">
              <a:buNone/>
              <a:defRPr sz="1100">
                <a:solidFill>
                  <a:schemeClr val="tx1"/>
                </a:solidFill>
              </a:defRPr>
            </a:lvl3pPr>
            <a:lvl4pPr marL="0" indent="0" algn="l">
              <a:buNone/>
              <a:defRPr sz="1100">
                <a:solidFill>
                  <a:schemeClr val="tx1"/>
                </a:solidFill>
              </a:defRPr>
            </a:lvl4pPr>
            <a:lvl5pPr marL="0" indent="0" algn="l">
              <a:buNone/>
              <a:defRPr sz="1100">
                <a:solidFill>
                  <a:schemeClr val="tx1"/>
                </a:solidFill>
              </a:defRPr>
            </a:lvl5pPr>
            <a:lvl6pPr marL="0" indent="0" algn="l">
              <a:buNone/>
              <a:defRPr sz="1100">
                <a:solidFill>
                  <a:schemeClr val="tx1"/>
                </a:solidFill>
              </a:defRPr>
            </a:lvl6pPr>
            <a:lvl7pPr marL="0" indent="0" algn="l">
              <a:buNone/>
              <a:defRPr sz="1100">
                <a:solidFill>
                  <a:schemeClr val="tx1"/>
                </a:solidFill>
              </a:defRPr>
            </a:lvl7pPr>
            <a:lvl8pPr marL="0" indent="0" algn="l">
              <a:buNone/>
              <a:defRPr sz="1100">
                <a:solidFill>
                  <a:schemeClr val="tx1"/>
                </a:solidFill>
              </a:defRPr>
            </a:lvl8pPr>
            <a:lvl9pPr marL="0" indent="0" algn="l">
              <a:buNone/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 bwMode="gray">
          <a:xfrm>
            <a:off x="466727" y="3867923"/>
            <a:ext cx="11252834" cy="276999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>
                <a:solidFill>
                  <a:schemeClr val="tx1"/>
                </a:solidFill>
              </a:defRPr>
            </a:lvl2pPr>
            <a:lvl3pPr marL="1588" indent="0" algn="l">
              <a:buNone/>
              <a:defRPr>
                <a:solidFill>
                  <a:schemeClr val="tx1"/>
                </a:solidFill>
              </a:defRPr>
            </a:lvl3pPr>
            <a:lvl4pPr marL="3175" indent="0" algn="l">
              <a:buNone/>
              <a:defRPr>
                <a:solidFill>
                  <a:schemeClr val="tx1"/>
                </a:solidFill>
              </a:defRPr>
            </a:lvl4pPr>
            <a:lvl5pPr marL="3175" indent="0" algn="l">
              <a:buNone/>
              <a:defRPr>
                <a:solidFill>
                  <a:schemeClr val="tx1"/>
                </a:solidFill>
              </a:defRPr>
            </a:lvl5pPr>
            <a:lvl6pPr marL="0" indent="0" algn="l">
              <a:buNone/>
              <a:defRPr sz="1800">
                <a:solidFill>
                  <a:schemeClr val="tx1"/>
                </a:solidFill>
              </a:defRPr>
            </a:lvl6pPr>
            <a:lvl7pPr marL="0" indent="0" algn="l">
              <a:buNone/>
              <a:defRPr sz="1800">
                <a:solidFill>
                  <a:schemeClr val="tx1"/>
                </a:solidFill>
              </a:defRPr>
            </a:lvl7pPr>
            <a:lvl8pPr marL="0" indent="0" algn="l">
              <a:buNone/>
              <a:defRPr sz="1800">
                <a:solidFill>
                  <a:schemeClr val="tx1"/>
                </a:solidFill>
              </a:defRPr>
            </a:lvl8pPr>
            <a:lvl9pPr marL="0" indent="0" algn="l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 bwMode="gray">
          <a:xfrm>
            <a:off x="457202" y="3462689"/>
            <a:ext cx="11264103" cy="387798"/>
          </a:xfrm>
        </p:spPr>
        <p:txBody>
          <a:bodyPr wrap="square">
            <a:spAutoFit/>
          </a:bodyPr>
          <a:lstStyle>
            <a:lvl1pPr algn="l"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Gerader Verbinder 13"/>
          <p:cNvCxnSpPr/>
          <p:nvPr userDrawn="1"/>
        </p:nvCxnSpPr>
        <p:spPr bwMode="gray">
          <a:xfrm>
            <a:off x="0" y="2976756"/>
            <a:ext cx="12209463" cy="0"/>
          </a:xfrm>
          <a:prstGeom prst="line">
            <a:avLst/>
          </a:prstGeom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450758" y="1328436"/>
            <a:ext cx="1949587" cy="11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-1" y="9331"/>
            <a:ext cx="12209463" cy="289718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209463" cy="289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 bwMode="gray">
          <a:xfrm>
            <a:off x="2892425" y="3187699"/>
            <a:ext cx="0" cy="28733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85777" y="4381159"/>
            <a:ext cx="2232024" cy="486456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3200"/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sz="3200"/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None/>
              <a:defRPr sz="3200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None/>
              <a:defRPr sz="320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1" name="Gerader Verbinder 10"/>
          <p:cNvCxnSpPr/>
          <p:nvPr userDrawn="1"/>
        </p:nvCxnSpPr>
        <p:spPr bwMode="gray">
          <a:xfrm>
            <a:off x="0" y="2906519"/>
            <a:ext cx="12209463" cy="0"/>
          </a:xfrm>
          <a:prstGeom prst="line">
            <a:avLst/>
          </a:prstGeom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3487738" y="3595686"/>
            <a:ext cx="8234362" cy="2057401"/>
          </a:xfrm>
        </p:spPr>
        <p:txBody>
          <a:bodyPr anchor="ctr"/>
          <a:lstStyle>
            <a:lvl1pPr marL="270000" indent="-2700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540000">
              <a:buClr>
                <a:schemeClr val="accent2"/>
              </a:buClr>
              <a:defRPr/>
            </a:lvl2pPr>
            <a:lvl3pPr marL="810000">
              <a:buClr>
                <a:schemeClr val="accent5"/>
              </a:buClr>
              <a:defRPr/>
            </a:lvl3pPr>
            <a:lvl4pPr marL="1080000">
              <a:buClr>
                <a:schemeClr val="accent6"/>
              </a:buCl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2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0"/>
          </p:nvPr>
        </p:nvSpPr>
        <p:spPr bwMode="gray">
          <a:xfrm>
            <a:off x="462753" y="916966"/>
            <a:ext cx="10030584" cy="3693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0" indent="0" algn="l">
              <a:buNone/>
              <a:defRPr>
                <a:solidFill>
                  <a:schemeClr val="tx1"/>
                </a:solidFill>
              </a:defRPr>
            </a:lvl2pPr>
            <a:lvl3pPr marL="1588" indent="0" algn="l">
              <a:buNone/>
              <a:defRPr>
                <a:solidFill>
                  <a:schemeClr val="tx1"/>
                </a:solidFill>
              </a:defRPr>
            </a:lvl3pPr>
            <a:lvl4pPr marL="3175" indent="0" algn="l">
              <a:buNone/>
              <a:defRPr>
                <a:solidFill>
                  <a:schemeClr val="tx1"/>
                </a:solidFill>
              </a:defRPr>
            </a:lvl4pPr>
            <a:lvl5pPr marL="3175" indent="0" algn="l">
              <a:buNone/>
              <a:defRPr>
                <a:solidFill>
                  <a:schemeClr val="tx1"/>
                </a:solidFill>
              </a:defRPr>
            </a:lvl5pPr>
            <a:lvl6pPr marL="0" indent="0" algn="l">
              <a:buNone/>
              <a:defRPr sz="1800">
                <a:solidFill>
                  <a:schemeClr val="tx1"/>
                </a:solidFill>
              </a:defRPr>
            </a:lvl6pPr>
            <a:lvl7pPr marL="0" indent="0" algn="l">
              <a:buNone/>
              <a:defRPr sz="1800">
                <a:solidFill>
                  <a:schemeClr val="tx1"/>
                </a:solidFill>
              </a:defRPr>
            </a:lvl7pPr>
            <a:lvl8pPr marL="0" indent="0" algn="l">
              <a:buNone/>
              <a:defRPr sz="1800">
                <a:solidFill>
                  <a:schemeClr val="tx1"/>
                </a:solidFill>
              </a:defRPr>
            </a:lvl8pPr>
            <a:lvl9pPr marL="0" indent="0" algn="l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49265" y="382149"/>
            <a:ext cx="10044072" cy="486457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463550" y="1626934"/>
            <a:ext cx="11256168" cy="4545705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463550" y="1626934"/>
            <a:ext cx="11256168" cy="4545705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446436"/>
            <a:ext cx="10044072" cy="8589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650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1"/>
          </p:nvPr>
        </p:nvSpPr>
        <p:spPr bwMode="gray">
          <a:xfrm>
            <a:off x="463550" y="1626934"/>
            <a:ext cx="5466671" cy="4545705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 bwMode="gray">
          <a:xfrm>
            <a:off x="449265" y="382149"/>
            <a:ext cx="10044072" cy="486457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0"/>
          </p:nvPr>
        </p:nvSpPr>
        <p:spPr bwMode="gray">
          <a:xfrm>
            <a:off x="462753" y="916966"/>
            <a:ext cx="10030584" cy="3693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0" indent="0" algn="l">
              <a:buNone/>
              <a:defRPr>
                <a:solidFill>
                  <a:schemeClr val="tx1"/>
                </a:solidFill>
              </a:defRPr>
            </a:lvl2pPr>
            <a:lvl3pPr marL="1588" indent="0" algn="l">
              <a:buNone/>
              <a:defRPr>
                <a:solidFill>
                  <a:schemeClr val="tx1"/>
                </a:solidFill>
              </a:defRPr>
            </a:lvl3pPr>
            <a:lvl4pPr marL="3175" indent="0" algn="l">
              <a:buNone/>
              <a:defRPr>
                <a:solidFill>
                  <a:schemeClr val="tx1"/>
                </a:solidFill>
              </a:defRPr>
            </a:lvl4pPr>
            <a:lvl5pPr marL="3175" indent="0" algn="l">
              <a:buNone/>
              <a:defRPr>
                <a:solidFill>
                  <a:schemeClr val="tx1"/>
                </a:solidFill>
              </a:defRPr>
            </a:lvl5pPr>
            <a:lvl6pPr marL="0" indent="0" algn="l">
              <a:buNone/>
              <a:defRPr sz="1800">
                <a:solidFill>
                  <a:schemeClr val="tx1"/>
                </a:solidFill>
              </a:defRPr>
            </a:lvl6pPr>
            <a:lvl7pPr marL="0" indent="0" algn="l">
              <a:buNone/>
              <a:defRPr sz="1800">
                <a:solidFill>
                  <a:schemeClr val="tx1"/>
                </a:solidFill>
              </a:defRPr>
            </a:lvl7pPr>
            <a:lvl8pPr marL="0" indent="0" algn="l">
              <a:buNone/>
              <a:defRPr sz="1800">
                <a:solidFill>
                  <a:schemeClr val="tx1"/>
                </a:solidFill>
              </a:defRPr>
            </a:lvl8pPr>
            <a:lvl9pPr marL="0" indent="0" algn="l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Inhaltsplatzhalter 2"/>
          <p:cNvSpPr>
            <a:spLocks noGrp="1"/>
          </p:cNvSpPr>
          <p:nvPr>
            <p:ph idx="12"/>
          </p:nvPr>
        </p:nvSpPr>
        <p:spPr bwMode="gray">
          <a:xfrm>
            <a:off x="6254892" y="1626934"/>
            <a:ext cx="5466671" cy="4545705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17954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446436"/>
            <a:ext cx="10044072" cy="8589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1"/>
          </p:nvPr>
        </p:nvSpPr>
        <p:spPr bwMode="gray">
          <a:xfrm>
            <a:off x="463550" y="1626934"/>
            <a:ext cx="5466671" cy="4545705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11" name="Inhaltsplatzhalter 2"/>
          <p:cNvSpPr>
            <a:spLocks noGrp="1"/>
          </p:cNvSpPr>
          <p:nvPr>
            <p:ph idx="12"/>
          </p:nvPr>
        </p:nvSpPr>
        <p:spPr bwMode="gray">
          <a:xfrm>
            <a:off x="6254892" y="1626934"/>
            <a:ext cx="5466671" cy="4545705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104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/>
          <p:cNvSpPr>
            <a:spLocks noGrp="1"/>
          </p:cNvSpPr>
          <p:nvPr>
            <p:ph type="pic" sz="quarter" idx="12"/>
          </p:nvPr>
        </p:nvSpPr>
        <p:spPr bwMode="gray">
          <a:xfrm>
            <a:off x="6273007" y="1625600"/>
            <a:ext cx="5936456" cy="1879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 bwMode="gray">
          <a:xfrm>
            <a:off x="0" y="1625600"/>
            <a:ext cx="5930107" cy="1879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Untertitel 2"/>
          <p:cNvSpPr>
            <a:spLocks noGrp="1"/>
          </p:cNvSpPr>
          <p:nvPr>
            <p:ph type="subTitle" idx="10"/>
          </p:nvPr>
        </p:nvSpPr>
        <p:spPr bwMode="gray">
          <a:xfrm>
            <a:off x="462753" y="916966"/>
            <a:ext cx="10030584" cy="3693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0" indent="0" algn="l">
              <a:buNone/>
              <a:defRPr>
                <a:solidFill>
                  <a:schemeClr val="tx1"/>
                </a:solidFill>
              </a:defRPr>
            </a:lvl2pPr>
            <a:lvl3pPr marL="1588" indent="0" algn="l">
              <a:buNone/>
              <a:defRPr>
                <a:solidFill>
                  <a:schemeClr val="tx1"/>
                </a:solidFill>
              </a:defRPr>
            </a:lvl3pPr>
            <a:lvl4pPr marL="3175" indent="0" algn="l">
              <a:buNone/>
              <a:defRPr>
                <a:solidFill>
                  <a:schemeClr val="tx1"/>
                </a:solidFill>
              </a:defRPr>
            </a:lvl4pPr>
            <a:lvl5pPr marL="3175" indent="0" algn="l">
              <a:buNone/>
              <a:defRPr>
                <a:solidFill>
                  <a:schemeClr val="tx1"/>
                </a:solidFill>
              </a:defRPr>
            </a:lvl5pPr>
            <a:lvl6pPr marL="0" indent="0" algn="l">
              <a:buNone/>
              <a:defRPr sz="1800">
                <a:solidFill>
                  <a:schemeClr val="tx1"/>
                </a:solidFill>
              </a:defRPr>
            </a:lvl6pPr>
            <a:lvl7pPr marL="0" indent="0" algn="l">
              <a:buNone/>
              <a:defRPr sz="1800">
                <a:solidFill>
                  <a:schemeClr val="tx1"/>
                </a:solidFill>
              </a:defRPr>
            </a:lvl7pPr>
            <a:lvl8pPr marL="0" indent="0" algn="l">
              <a:buNone/>
              <a:defRPr sz="1800">
                <a:solidFill>
                  <a:schemeClr val="tx1"/>
                </a:solidFill>
              </a:defRPr>
            </a:lvl8pPr>
            <a:lvl9pPr marL="0" indent="0" algn="l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382149"/>
            <a:ext cx="10044072" cy="4864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Inhaltsplatzhalter 2"/>
          <p:cNvSpPr>
            <a:spLocks noGrp="1"/>
          </p:cNvSpPr>
          <p:nvPr>
            <p:ph idx="13"/>
          </p:nvPr>
        </p:nvSpPr>
        <p:spPr bwMode="gray">
          <a:xfrm>
            <a:off x="463550" y="3926681"/>
            <a:ext cx="5466671" cy="2245958"/>
          </a:xfrm>
        </p:spPr>
        <p:txBody>
          <a:bodyPr/>
          <a:lstStyle>
            <a:lvl1pPr>
              <a:defRPr sz="2000" b="1"/>
            </a:lvl1pPr>
            <a:lvl2pPr marL="0" indent="0">
              <a:buNone/>
              <a:defRPr/>
            </a:lvl2pPr>
            <a:lvl3pPr marL="270000">
              <a:buClr>
                <a:schemeClr val="accent1"/>
              </a:buClr>
              <a:defRPr/>
            </a:lvl3pPr>
            <a:lvl4pPr marL="540000">
              <a:buClr>
                <a:schemeClr val="accent2"/>
              </a:buClr>
              <a:defRPr/>
            </a:lvl4pPr>
            <a:lvl5pPr marL="810000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20" name="Inhaltsplatzhalter 2"/>
          <p:cNvSpPr>
            <a:spLocks noGrp="1"/>
          </p:cNvSpPr>
          <p:nvPr>
            <p:ph idx="14"/>
          </p:nvPr>
        </p:nvSpPr>
        <p:spPr bwMode="gray">
          <a:xfrm>
            <a:off x="6254892" y="3926681"/>
            <a:ext cx="5466671" cy="2245958"/>
          </a:xfrm>
        </p:spPr>
        <p:txBody>
          <a:bodyPr/>
          <a:lstStyle>
            <a:lvl1pPr>
              <a:defRPr sz="2000" b="1"/>
            </a:lvl1pPr>
            <a:lvl2pPr marL="0" indent="0">
              <a:buNone/>
              <a:defRPr/>
            </a:lvl2pPr>
            <a:lvl3pPr marL="270000">
              <a:buClr>
                <a:schemeClr val="accent1"/>
              </a:buClr>
              <a:defRPr/>
            </a:lvl3pPr>
            <a:lvl4pPr marL="540000">
              <a:buClr>
                <a:schemeClr val="accent2"/>
              </a:buClr>
              <a:defRPr/>
            </a:lvl4pPr>
            <a:lvl5pPr marL="810000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6856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382149"/>
            <a:ext cx="10044072" cy="4864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63550" y="1626935"/>
            <a:ext cx="11256168" cy="454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l">
              <a:defRPr sz="800">
                <a:solidFill>
                  <a:schemeClr val="tx1"/>
                </a:solidFill>
              </a:defRPr>
            </a:lvl2pPr>
            <a:lvl3pPr marL="0" indent="0" algn="l">
              <a:defRPr sz="800">
                <a:solidFill>
                  <a:schemeClr val="tx1"/>
                </a:solidFill>
              </a:defRPr>
            </a:lvl3pPr>
            <a:lvl4pPr marL="0" indent="0" algn="l">
              <a:defRPr sz="800">
                <a:solidFill>
                  <a:schemeClr val="tx1"/>
                </a:solidFill>
              </a:defRPr>
            </a:lvl4pPr>
            <a:lvl5pPr marL="0" indent="0" algn="l">
              <a:defRPr sz="800">
                <a:solidFill>
                  <a:schemeClr val="tx1"/>
                </a:solidFill>
              </a:defRPr>
            </a:lvl5pPr>
            <a:lvl6pPr marL="0" indent="0" algn="l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 algn="l">
              <a:defRPr sz="800">
                <a:solidFill>
                  <a:schemeClr val="tx1"/>
                </a:solidFill>
              </a:defRPr>
            </a:lvl8pPr>
            <a:lvl9pPr marL="0" indent="0" algn="l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Grafik 35"/>
          <p:cNvPicPr preferRelativeResize="0"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985463" y="492529"/>
            <a:ext cx="734400" cy="734400"/>
          </a:xfrm>
          <a:prstGeom prst="rect">
            <a:avLst/>
          </a:prstGeom>
        </p:spPr>
      </p:pic>
      <p:cxnSp>
        <p:nvCxnSpPr>
          <p:cNvPr id="37" name="Gerader Verbinder 13"/>
          <p:cNvCxnSpPr/>
          <p:nvPr/>
        </p:nvCxnSpPr>
        <p:spPr bwMode="gray">
          <a:xfrm>
            <a:off x="0" y="6434748"/>
            <a:ext cx="12209463" cy="0"/>
          </a:xfrm>
          <a:prstGeom prst="line">
            <a:avLst/>
          </a:prstGeom>
          <a:ln w="3175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10"/>
          <p:cNvCxnSpPr/>
          <p:nvPr/>
        </p:nvCxnSpPr>
        <p:spPr bwMode="gray">
          <a:xfrm>
            <a:off x="0" y="1466187"/>
            <a:ext cx="12209463" cy="0"/>
          </a:xfrm>
          <a:prstGeom prst="line">
            <a:avLst/>
          </a:prstGeom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6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2" r:id="rId2"/>
    <p:sldLayoutId id="2147483775" r:id="rId3"/>
    <p:sldLayoutId id="2147483786" r:id="rId4"/>
    <p:sldLayoutId id="2147483650" r:id="rId5"/>
    <p:sldLayoutId id="2147483777" r:id="rId6"/>
    <p:sldLayoutId id="2147483652" r:id="rId7"/>
    <p:sldLayoutId id="2147483781" r:id="rId8"/>
    <p:sldLayoutId id="2147483779" r:id="rId9"/>
    <p:sldLayoutId id="2147483780" r:id="rId10"/>
    <p:sldLayoutId id="2147483654" r:id="rId11"/>
    <p:sldLayoutId id="2147483778" r:id="rId12"/>
    <p:sldLayoutId id="2147483783" r:id="rId13"/>
    <p:sldLayoutId id="2147483776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21456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21456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110000"/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9875" algn="l" defTabSz="1221456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1221456" rtl="0" eaLnBrk="1" latinLnBrk="0" hangingPunct="1">
        <a:spcBef>
          <a:spcPts val="300"/>
        </a:spcBef>
        <a:spcAft>
          <a:spcPts val="600"/>
        </a:spcAft>
        <a:buClr>
          <a:srgbClr val="6BC200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269875" algn="l" defTabSz="1221456" rtl="0" eaLnBrk="1" latinLnBrk="0" hangingPunct="1">
        <a:spcBef>
          <a:spcPts val="300"/>
        </a:spcBef>
        <a:spcAft>
          <a:spcPts val="600"/>
        </a:spcAft>
        <a:buClr>
          <a:schemeClr val="accent5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269875" algn="l" defTabSz="1221456" rtl="0" eaLnBrk="1" latinLnBrk="0" hangingPunct="1">
        <a:spcBef>
          <a:spcPts val="300"/>
        </a:spcBef>
        <a:spcAft>
          <a:spcPts val="600"/>
        </a:spcAft>
        <a:buClr>
          <a:schemeClr val="accent6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270000" algn="l" defTabSz="1221456" rtl="0" eaLnBrk="1" latinLnBrk="0" hangingPunct="1">
        <a:spcBef>
          <a:spcPts val="300"/>
        </a:spcBef>
        <a:spcAft>
          <a:spcPts val="600"/>
        </a:spcAft>
        <a:buClr>
          <a:schemeClr val="accent6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70000" algn="l" defTabSz="1221456" rtl="0" eaLnBrk="1" latinLnBrk="0" hangingPunct="1">
        <a:spcBef>
          <a:spcPts val="300"/>
        </a:spcBef>
        <a:spcAft>
          <a:spcPts val="600"/>
        </a:spcAft>
        <a:buClr>
          <a:schemeClr val="accent6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70000" algn="l" defTabSz="1221456" rtl="0" eaLnBrk="1" latinLnBrk="0" hangingPunct="1">
        <a:spcBef>
          <a:spcPts val="300"/>
        </a:spcBef>
        <a:spcAft>
          <a:spcPts val="600"/>
        </a:spcAft>
        <a:buClr>
          <a:schemeClr val="accent6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70000" algn="l" defTabSz="1221456" rtl="0" eaLnBrk="1" latinLnBrk="0" hangingPunct="1">
        <a:spcBef>
          <a:spcPts val="300"/>
        </a:spcBef>
        <a:spcAft>
          <a:spcPts val="600"/>
        </a:spcAft>
        <a:buClr>
          <a:schemeClr val="accent6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728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456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183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2911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3639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4367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5094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5822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025" userDrawn="1">
          <p15:clr>
            <a:srgbClr val="F26B43"/>
          </p15:clr>
        </p15:guide>
        <p15:guide id="2" pos="307" userDrawn="1">
          <p15:clr>
            <a:srgbClr val="F26B43"/>
          </p15:clr>
        </p15:guide>
        <p15:guide id="3" pos="7384" userDrawn="1">
          <p15:clr>
            <a:srgbClr val="F26B43"/>
          </p15:clr>
        </p15:guide>
        <p15:guide id="4" pos="3755" userDrawn="1">
          <p15:clr>
            <a:srgbClr val="F26B43"/>
          </p15:clr>
        </p15:guide>
        <p15:guide id="5" pos="3936" userDrawn="1">
          <p15:clr>
            <a:srgbClr val="F26B43"/>
          </p15:clr>
        </p15:guide>
        <p15:guide id="6" pos="4955" userDrawn="1">
          <p15:clr>
            <a:srgbClr val="F26B43"/>
          </p15:clr>
        </p15:guide>
        <p15:guide id="7" pos="5172" userDrawn="1">
          <p15:clr>
            <a:srgbClr val="F26B43"/>
          </p15:clr>
        </p15:guide>
        <p15:guide id="8" pos="2519" userDrawn="1">
          <p15:clr>
            <a:srgbClr val="F26B43"/>
          </p15:clr>
        </p15:guide>
        <p15:guide id="9" pos="2735" userDrawn="1">
          <p15:clr>
            <a:srgbClr val="F26B43"/>
          </p15:clr>
        </p15:guide>
        <p15:guide id="10" orient="horz" pos="2347" userDrawn="1">
          <p15:clr>
            <a:srgbClr val="F26B43"/>
          </p15:clr>
        </p15:guide>
        <p15:guide id="11" orient="horz" pos="2567" userDrawn="1">
          <p15:clr>
            <a:srgbClr val="F26B43"/>
          </p15:clr>
        </p15:guide>
        <p15:guide id="12" orient="horz" pos="38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askvideo.intranet.cnb/bbs/gao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kvideo.intranet.cnb/bbs/gao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askvideo.intranet.cnb/bbs/gao/en/topic_worlds/40" TargetMode="External"/><Relationship Id="rId7" Type="http://schemas.openxmlformats.org/officeDocument/2006/relationships/hyperlink" Target="https://askvideo.intranet.cnb/bbs/ga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jpg"/><Relationship Id="rId4" Type="http://schemas.openxmlformats.org/officeDocument/2006/relationships/hyperlink" Target="https://askvideo.intranet.cnb/bbs/gao/en/topic_areas/134" TargetMode="Externa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askvideo.intranet.cnb/bbs/gao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 bwMode="gray">
          <a:xfrm>
            <a:off x="6094814" y="2799247"/>
            <a:ext cx="5804645" cy="1377387"/>
          </a:xfr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22158"/>
              </p:ext>
            </p:extLst>
          </p:nvPr>
        </p:nvGraphicFramePr>
        <p:xfrm>
          <a:off x="463550" y="430544"/>
          <a:ext cx="11255375" cy="1428750"/>
        </p:xfrm>
        <a:graphic>
          <a:graphicData uri="http://schemas.openxmlformats.org/drawingml/2006/table">
            <a:tbl>
              <a:tblPr/>
              <a:tblGrid>
                <a:gridCol w="9527618"/>
                <a:gridCol w="1727757"/>
              </a:tblGrid>
              <a:tr h="9525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>
                          <a:effectLst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algn="ctr"/>
                      <a:r>
                        <a:rPr lang="de-DE" sz="2400">
                          <a:effectLst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25" name="Picture 1" descr="http://sp-appl-bbs.bayer-ag.com/sites/010079/SiteAssets/SitePages/Central/Icons/ASK_logo_m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5" y="694000"/>
            <a:ext cx="1330967" cy="5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://sp-appl-bbs.bayer-ag.com/sites/010079/SiteAssets/SitePages/Central/Icons/ASK_logo_videotraining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34" y="746580"/>
            <a:ext cx="1938529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82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6" name="Picture Placeholder 5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382802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195849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380533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15536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19370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21891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263779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43099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r="25194"/>
          <a:stretch>
            <a:fillRect/>
          </a:stretch>
        </p:blipFill>
        <p:spPr bwMode="gray"/>
      </p:pic>
      <p:pic>
        <p:nvPicPr>
          <p:cNvPr id="6" name="Picture Placeholder 5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303831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6" name="Picture Placeholder 5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127249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3074" name="Picture 2" descr="150032 19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63" y="2180421"/>
            <a:ext cx="1428750" cy="1428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6"/>
          <p:cNvSpPr txBox="1">
            <a:spLocks/>
          </p:cNvSpPr>
          <p:nvPr/>
        </p:nvSpPr>
        <p:spPr bwMode="gray">
          <a:xfrm>
            <a:off x="573389" y="5154540"/>
            <a:ext cx="11237912" cy="7755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ctr" defTabSz="12214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Innovation Workshop </a:t>
            </a:r>
            <a:endParaRPr lang="en-US" dirty="0"/>
          </a:p>
        </p:txBody>
      </p:sp>
      <p:pic>
        <p:nvPicPr>
          <p:cNvPr id="23" name="Picture 1" descr="http://sp-appl-bbs.bayer-ag.com/sites/010079/SiteAssets/SitePages/Central/Icons/ASK_logo_m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701" y="1049456"/>
            <a:ext cx="1330967" cy="5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http://sp-appl-bbs.bayer-ag.com/sites/010079/SiteAssets/SitePages/Central/Icons/ASK_logo_videotraining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38" y="1047545"/>
            <a:ext cx="2530254" cy="47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206" y="6265684"/>
            <a:ext cx="1586306" cy="26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19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6" name="Picture Placeholder 5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267844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21</a:t>
            </a:fld>
            <a:endParaRPr lang="en-US" noProof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6" name="Picture Placeholder 5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253369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6" name="Picture Placeholder 5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142615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8" b="14168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Bayer 16:9 Template 2010 • February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87F334AE-4EAC-4C2D-A638-92A76F09FCC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" t="9755" r="2126" b="21769"/>
          <a:stretch/>
        </p:blipFill>
        <p:spPr/>
      </p:pic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83235" y="5843180"/>
            <a:ext cx="11237916" cy="276999"/>
          </a:xfrm>
        </p:spPr>
        <p:txBody>
          <a:bodyPr/>
          <a:lstStyle/>
          <a:p>
            <a:r>
              <a:rPr lang="de-DE" dirty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0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/>
          <a:p>
            <a:r>
              <a:rPr lang="en-US" noProof="0" smtClean="0"/>
              <a:t>Bayer 16:9 Template 2010 • March 2016</a:t>
            </a:r>
            <a:endParaRPr lang="en-US" noProof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24</a:t>
            </a:fld>
            <a:endParaRPr lang="en-US" noProof="0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4" r="25194"/>
          <a:stretch>
            <a:fillRect/>
          </a:stretch>
        </p:blipFill>
        <p:spPr bwMode="gray"/>
      </p:pic>
      <p:pic>
        <p:nvPicPr>
          <p:cNvPr id="7" name="Picture Placeholder 6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" t="24965" r="19817" b="19957"/>
          <a:stretch/>
        </p:blipFill>
        <p:spPr/>
      </p:pic>
    </p:spTree>
    <p:extLst>
      <p:ext uri="{BB962C8B-B14F-4D97-AF65-F5344CB8AC3E}">
        <p14:creationId xmlns:p14="http://schemas.microsoft.com/office/powerpoint/2010/main" val="49075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Bayer 16:9 Template 2010 • February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87F334AE-4EAC-4C2D-A638-92A76F09FCC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83235" y="5843180"/>
            <a:ext cx="11237916" cy="276999"/>
          </a:xfrm>
        </p:spPr>
        <p:txBody>
          <a:bodyPr/>
          <a:lstStyle/>
          <a:p>
            <a:r>
              <a:rPr lang="de-DE" dirty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Headline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8" b="14168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2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0292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Bayer 16:9 Template 2010 • February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87F334AE-4EAC-4C2D-A638-92A76F09FCC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83235" y="5843180"/>
            <a:ext cx="11237916" cy="276999"/>
          </a:xfrm>
        </p:spPr>
        <p:txBody>
          <a:bodyPr/>
          <a:lstStyle/>
          <a:p>
            <a:r>
              <a:rPr lang="de-DE" dirty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Headline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5" b="9355"/>
          <a:stretch/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1" t="18576" r="24937" b="31010"/>
          <a:stretch/>
        </p:blipFill>
        <p:spPr/>
      </p:pic>
    </p:spTree>
    <p:extLst>
      <p:ext uri="{BB962C8B-B14F-4D97-AF65-F5344CB8AC3E}">
        <p14:creationId xmlns:p14="http://schemas.microsoft.com/office/powerpoint/2010/main" val="193621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Bayer 16:9 Template 2010 • February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87F334AE-4EAC-4C2D-A638-92A76F09FCC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83235" y="5843180"/>
            <a:ext cx="11237916" cy="276999"/>
          </a:xfrm>
        </p:spPr>
        <p:txBody>
          <a:bodyPr/>
          <a:lstStyle/>
          <a:p>
            <a:r>
              <a:rPr lang="de-DE" dirty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Headline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8" b="14168"/>
          <a:stretch>
            <a:fillRect/>
          </a:stretch>
        </p:blipFill>
        <p:spPr/>
      </p:pic>
      <p:pic>
        <p:nvPicPr>
          <p:cNvPr id="12" name="Picture Placeholder 11"/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t="7027" r="2151" b="26932"/>
          <a:stretch/>
        </p:blipFill>
        <p:spPr/>
      </p:pic>
    </p:spTree>
    <p:extLst>
      <p:ext uri="{BB962C8B-B14F-4D97-AF65-F5344CB8AC3E}">
        <p14:creationId xmlns:p14="http://schemas.microsoft.com/office/powerpoint/2010/main" val="202861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Bayer 16:9 Template 2010 • February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87F334AE-4EAC-4C2D-A638-92A76F09FCC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83235" y="5843180"/>
            <a:ext cx="11237916" cy="276999"/>
          </a:xfrm>
        </p:spPr>
        <p:txBody>
          <a:bodyPr/>
          <a:lstStyle/>
          <a:p>
            <a:r>
              <a:rPr lang="de-DE" dirty="0"/>
              <a:t>Subheadline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Headline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8" b="14168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2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50" b="141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3459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-73154" y="5683240"/>
            <a:ext cx="3622876" cy="242147"/>
          </a:xfrm>
        </p:spPr>
        <p:txBody>
          <a:bodyPr/>
          <a:lstStyle/>
          <a:p>
            <a:r>
              <a:rPr lang="de-DE" dirty="0" smtClean="0">
                <a:hlinkClick r:id="rId3"/>
              </a:rPr>
              <a:t>People</a:t>
            </a:r>
            <a:r>
              <a:rPr lang="de-DE" dirty="0" smtClean="0"/>
              <a:t> / </a:t>
            </a:r>
            <a:r>
              <a:rPr lang="de-DE" dirty="0" smtClean="0">
                <a:hlinkClick r:id="rId4"/>
              </a:rPr>
              <a:t>Events</a:t>
            </a:r>
            <a:endParaRPr lang="de-DE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 bwMode="gray"/>
      </p:pic>
      <p:pic>
        <p:nvPicPr>
          <p:cNvPr id="6" name="Picture 1" descr="http://sp-appl-bbs.bayer-ag.com/sites/010079/SiteAssets/SitePages/Central/Icons/ASK_logo_m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951" y="882665"/>
            <a:ext cx="1330967" cy="5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http://sp-appl-bbs.bayer-ag.com/sites/010079/SiteAssets/SitePages/Central/Icons/ASK_logo_videotraining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0" y="868174"/>
            <a:ext cx="2530254" cy="47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6"/>
          <p:cNvSpPr txBox="1">
            <a:spLocks noGrp="1"/>
          </p:cNvSpPr>
          <p:nvPr>
            <p:ph type="ctrTitle"/>
          </p:nvPr>
        </p:nvSpPr>
        <p:spPr bwMode="gray">
          <a:xfrm>
            <a:off x="483394" y="5580477"/>
            <a:ext cx="11237912" cy="3877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ctr" defTabSz="12214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Innovation Workshop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93" y="5580477"/>
            <a:ext cx="1609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0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 bwMode="gray">
          <a:xfrm>
            <a:off x="483394" y="5305717"/>
            <a:ext cx="11237911" cy="498598"/>
          </a:xfrm>
        </p:spPr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Bayer • Company Profile 2016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87F334AE-4EAC-4C2D-A638-92A76F09FCC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 bwMode="gray"/>
      </p:pic>
      <p:pic>
        <p:nvPicPr>
          <p:cNvPr id="6" name="Picture 1" descr="http://sp-appl-bbs.bayer-ag.com/sites/010079/SiteAssets/SitePages/Central/Icons/ASK_logo_m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701" y="1049456"/>
            <a:ext cx="1330967" cy="5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http://sp-appl-bbs.bayer-ag.com/sites/010079/SiteAssets/SitePages/Central/Icons/ASK_logo_videotraining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38" y="1047545"/>
            <a:ext cx="2530254" cy="47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43299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97338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92374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de-DE" dirty="0" smtClean="0"/>
              <a:t>Headline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 bwMode="gray"/>
      </p:pic>
    </p:spTree>
    <p:extLst>
      <p:ext uri="{BB962C8B-B14F-4D97-AF65-F5344CB8AC3E}">
        <p14:creationId xmlns:p14="http://schemas.microsoft.com/office/powerpoint/2010/main" val="377658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Date / Presenter / </a:t>
            </a:r>
            <a:r>
              <a:rPr lang="en-US" dirty="0" smtClean="0"/>
              <a:t>Version</a:t>
            </a:r>
            <a:endParaRPr lang="en-US" dirty="0"/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>
          <a:xfrm>
            <a:off x="483235" y="5843180"/>
            <a:ext cx="11237916" cy="276999"/>
          </a:xfrm>
        </p:spPr>
        <p:txBody>
          <a:bodyPr/>
          <a:lstStyle/>
          <a:p>
            <a:r>
              <a:rPr lang="de-DE" dirty="0" smtClean="0"/>
              <a:t>Subheadline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dirty="0" smtClean="0"/>
              <a:t>Bayer 16:9 Template 2010 • February 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smtClean="0"/>
              <a:t>Page </a:t>
            </a:r>
            <a:fld id="{87F334AE-4EAC-4C2D-A638-92A76F09FCC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96" b="39410"/>
          <a:stretch/>
        </p:blipFill>
        <p:spPr/>
      </p:pic>
    </p:spTree>
    <p:extLst>
      <p:ext uri="{BB962C8B-B14F-4D97-AF65-F5344CB8AC3E}">
        <p14:creationId xmlns:p14="http://schemas.microsoft.com/office/powerpoint/2010/main" val="41278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_BAG_new_template_example_title-slides_16-9_160427">
  <a:themeElements>
    <a:clrScheme name="NewBayer_Color Palette">
      <a:dk1>
        <a:srgbClr val="4D4D4D"/>
      </a:dk1>
      <a:lt1>
        <a:srgbClr val="FFFFFF"/>
      </a:lt1>
      <a:dk2>
        <a:srgbClr val="000000"/>
      </a:dk2>
      <a:lt2>
        <a:srgbClr val="BFBFBF"/>
      </a:lt2>
      <a:accent1>
        <a:srgbClr val="0090C5"/>
      </a:accent1>
      <a:accent2>
        <a:srgbClr val="6BC200"/>
      </a:accent2>
      <a:accent3>
        <a:srgbClr val="005598"/>
      </a:accent3>
      <a:accent4>
        <a:srgbClr val="008259"/>
      </a:accent4>
      <a:accent5>
        <a:srgbClr val="FF8200"/>
      </a:accent5>
      <a:accent6>
        <a:srgbClr val="C32A1F"/>
      </a:accent6>
      <a:hlink>
        <a:srgbClr val="0090C5"/>
      </a:hlink>
      <a:folHlink>
        <a:srgbClr val="6BC200"/>
      </a:folHlink>
    </a:clrScheme>
    <a:fontScheme name="Bay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9525" algn="ctr">
          <a:noFill/>
          <a:miter lim="800000"/>
          <a:headEnd/>
          <a:tailEnd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dirty="0" err="1" smtClean="0"/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vert="horz" lIns="0" tIns="0" rIns="0" bIns="0" rtlCol="0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_BAG_PPT2010_16-9_Template_160111.potx" id="{8412322E-1966-4076-BA98-580F7B89F94A}" vid="{8244B4DC-52F0-43CA-AC0C-4B867B260F31}"/>
    </a:ext>
  </a:extLst>
</a:theme>
</file>

<file path=ppt/theme/theme2.xml><?xml version="1.0" encoding="utf-8"?>
<a:theme xmlns:a="http://schemas.openxmlformats.org/drawingml/2006/main" name="Larissa">
  <a:themeElements>
    <a:clrScheme name="Bayer">
      <a:dk1>
        <a:srgbClr val="676767"/>
      </a:dk1>
      <a:lt1>
        <a:srgbClr val="FFFFFF"/>
      </a:lt1>
      <a:dk2>
        <a:srgbClr val="000000"/>
      </a:dk2>
      <a:lt2>
        <a:srgbClr val="BFBFBF"/>
      </a:lt2>
      <a:accent1>
        <a:srgbClr val="0090C5"/>
      </a:accent1>
      <a:accent2>
        <a:srgbClr val="6BC200"/>
      </a:accent2>
      <a:accent3>
        <a:srgbClr val="005598"/>
      </a:accent3>
      <a:accent4>
        <a:srgbClr val="008259"/>
      </a:accent4>
      <a:accent5>
        <a:srgbClr val="FF8200"/>
      </a:accent5>
      <a:accent6>
        <a:srgbClr val="C32A1F"/>
      </a:accent6>
      <a:hlink>
        <a:srgbClr val="0090C5"/>
      </a:hlink>
      <a:folHlink>
        <a:srgbClr val="6BC200"/>
      </a:folHlink>
    </a:clrScheme>
    <a:fontScheme name="Bay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Bayer Holding">
      <a:dk1>
        <a:srgbClr val="FFFFFF"/>
      </a:dk1>
      <a:lt1>
        <a:srgbClr val="002864"/>
      </a:lt1>
      <a:dk2>
        <a:srgbClr val="7787B5"/>
      </a:dk2>
      <a:lt2>
        <a:srgbClr val="676767"/>
      </a:lt2>
      <a:accent1>
        <a:srgbClr val="0090C5"/>
      </a:accent1>
      <a:accent2>
        <a:srgbClr val="6BC200"/>
      </a:accent2>
      <a:accent3>
        <a:srgbClr val="676767"/>
      </a:accent3>
      <a:accent4>
        <a:srgbClr val="000000"/>
      </a:accent4>
      <a:accent5>
        <a:srgbClr val="818181"/>
      </a:accent5>
      <a:accent6>
        <a:srgbClr val="00BABA"/>
      </a:accent6>
      <a:hlink>
        <a:srgbClr val="00334C"/>
      </a:hlink>
      <a:folHlink>
        <a:srgbClr val="00698E"/>
      </a:folHlink>
    </a:clrScheme>
    <a:fontScheme name="Bay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PR_BAG_new_template_example_title-slides_16-9_160427</Template>
  <TotalTime>0</TotalTime>
  <Words>395</Words>
  <Application>Microsoft Office PowerPoint</Application>
  <PresentationFormat>Custom</PresentationFormat>
  <Paragraphs>143</Paragraphs>
  <Slides>28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PR_BAG_new_template_example_title-slides_16-9_160427</vt:lpstr>
      <vt:lpstr>PowerPoint Presentation</vt:lpstr>
      <vt:lpstr>PowerPoint Presentation</vt:lpstr>
      <vt:lpstr> Innovation Workshop </vt:lpstr>
      <vt:lpstr>Thank you for your attention!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</vt:vector>
  </TitlesOfParts>
  <Company>Bayer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</dc:title>
  <dc:subject>PowerPoint 2010 template 16:9</dc:subject>
  <dc:creator>Valerio Prette</dc:creator>
  <cp:lastModifiedBy>Valerio Prette</cp:lastModifiedBy>
  <cp:revision>3</cp:revision>
  <dcterms:created xsi:type="dcterms:W3CDTF">2016-05-04T12:41:33Z</dcterms:created>
  <dcterms:modified xsi:type="dcterms:W3CDTF">2016-05-04T14:00:13Z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Secret</vt:lpwstr>
  </property>
  <property fmtid="{D5CDD505-2E9C-101B-9397-08002B2CF9AE}" pid="3" name="ClassLabelPos">
    <vt:lpwstr>831;513;805;513;849;513</vt:lpwstr>
  </property>
</Properties>
</file>